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slide" Target="../slides/slide9.xml"/><Relationship Id="rId1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77AD0-0103-4AA0-81A8-33F5A3C4A1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1E93965-454F-47E0-A7B4-F9A42CB11E00}">
      <dgm:prSet phldrT="[Текст]" custT="1"/>
      <dgm:spPr/>
      <dgm:t>
        <a:bodyPr/>
        <a:lstStyle/>
        <a:p>
          <a:r>
            <a:rPr lang="ru-RU" sz="2000" dirty="0" smtClean="0"/>
            <a:t>Предметный каталог</a:t>
          </a:r>
          <a:endParaRPr lang="ru-RU" sz="2000" dirty="0"/>
        </a:p>
      </dgm:t>
    </dgm:pt>
    <dgm:pt modelId="{6A56D0D2-8AD3-4F5B-9D5B-2033CE6D3F40}" type="parTrans" cxnId="{D45C7E6C-5649-4C36-BFF1-D8C75733EFF4}">
      <dgm:prSet/>
      <dgm:spPr/>
      <dgm:t>
        <a:bodyPr/>
        <a:lstStyle/>
        <a:p>
          <a:endParaRPr lang="ru-RU"/>
        </a:p>
      </dgm:t>
    </dgm:pt>
    <dgm:pt modelId="{9293C0A1-8B11-4828-AC99-FDF0BE3108DF}" type="sibTrans" cxnId="{D45C7E6C-5649-4C36-BFF1-D8C75733EFF4}">
      <dgm:prSet/>
      <dgm:spPr/>
      <dgm:t>
        <a:bodyPr/>
        <a:lstStyle/>
        <a:p>
          <a:endParaRPr lang="ru-RU"/>
        </a:p>
      </dgm:t>
    </dgm:pt>
    <dgm:pt modelId="{B1819B89-0EE6-485A-BFAA-A471E72F5BC1}">
      <dgm:prSet phldrT="[Текст]" custT="1"/>
      <dgm:spPr/>
      <dgm:t>
        <a:bodyPr/>
        <a:lstStyle/>
        <a:p>
          <a:r>
            <a:rPr lang="ru-RU" sz="2000" dirty="0" smtClean="0"/>
            <a:t>Художественная литература</a:t>
          </a:r>
          <a:endParaRPr lang="ru-RU" sz="2000" dirty="0"/>
        </a:p>
      </dgm:t>
    </dgm:pt>
    <dgm:pt modelId="{178BEE39-B32A-4208-8FF5-E3E2D64E6D20}" type="parTrans" cxnId="{D6949D21-8B66-4591-B9D2-BC7528252D98}">
      <dgm:prSet/>
      <dgm:spPr/>
      <dgm:t>
        <a:bodyPr/>
        <a:lstStyle/>
        <a:p>
          <a:endParaRPr lang="ru-RU"/>
        </a:p>
      </dgm:t>
    </dgm:pt>
    <dgm:pt modelId="{85F5605C-AF2F-4FFE-8F26-5A0FC6817132}" type="sibTrans" cxnId="{D6949D21-8B66-4591-B9D2-BC7528252D98}">
      <dgm:prSet/>
      <dgm:spPr/>
      <dgm:t>
        <a:bodyPr/>
        <a:lstStyle/>
        <a:p>
          <a:endParaRPr lang="ru-RU"/>
        </a:p>
      </dgm:t>
    </dgm:pt>
    <dgm:pt modelId="{4DD42339-F5A0-4B3F-BFA6-794C54745AEA}">
      <dgm:prSet phldrT="[Текст]" custT="1"/>
      <dgm:spPr/>
      <dgm:t>
        <a:bodyPr/>
        <a:lstStyle/>
        <a:p>
          <a:r>
            <a:rPr lang="ru-RU" sz="1800" dirty="0" smtClean="0"/>
            <a:t>Иностранная </a:t>
          </a:r>
          <a:endParaRPr lang="ru-RU" sz="1800" dirty="0"/>
        </a:p>
      </dgm:t>
    </dgm:pt>
    <dgm:pt modelId="{2CCCFF92-4551-401F-A550-610302DE3799}" type="parTrans" cxnId="{7AA3BF8F-EF97-437E-B0B2-9E5ABFC23E62}">
      <dgm:prSet/>
      <dgm:spPr/>
      <dgm:t>
        <a:bodyPr/>
        <a:lstStyle/>
        <a:p>
          <a:endParaRPr lang="ru-RU"/>
        </a:p>
      </dgm:t>
    </dgm:pt>
    <dgm:pt modelId="{5FA380AA-A0F2-4B8E-BE7B-733F09548C9F}" type="sibTrans" cxnId="{7AA3BF8F-EF97-437E-B0B2-9E5ABFC23E62}">
      <dgm:prSet/>
      <dgm:spPr/>
      <dgm:t>
        <a:bodyPr/>
        <a:lstStyle/>
        <a:p>
          <a:endParaRPr lang="ru-RU"/>
        </a:p>
      </dgm:t>
    </dgm:pt>
    <dgm:pt modelId="{1B44EF6B-E1F6-425D-949A-0A409F211236}">
      <dgm:prSet phldrT="[Текст]"/>
      <dgm:spPr/>
      <dgm:t>
        <a:bodyPr/>
        <a:lstStyle/>
        <a:p>
          <a:r>
            <a:rPr lang="ru-RU" dirty="0" smtClean="0"/>
            <a:t>Русская</a:t>
          </a:r>
          <a:endParaRPr lang="ru-RU" dirty="0"/>
        </a:p>
      </dgm:t>
    </dgm:pt>
    <dgm:pt modelId="{C24F6B1D-0F77-439E-9B80-D6D85DCBBE0E}" type="parTrans" cxnId="{3DFC8974-687E-47D4-BFE0-8E2F7B880358}">
      <dgm:prSet/>
      <dgm:spPr/>
      <dgm:t>
        <a:bodyPr/>
        <a:lstStyle/>
        <a:p>
          <a:endParaRPr lang="ru-RU"/>
        </a:p>
      </dgm:t>
    </dgm:pt>
    <dgm:pt modelId="{33E4F706-FC78-4985-828F-056A58C46F4A}" type="sibTrans" cxnId="{3DFC8974-687E-47D4-BFE0-8E2F7B880358}">
      <dgm:prSet/>
      <dgm:spPr/>
      <dgm:t>
        <a:bodyPr/>
        <a:lstStyle/>
        <a:p>
          <a:endParaRPr lang="ru-RU"/>
        </a:p>
      </dgm:t>
    </dgm:pt>
    <dgm:pt modelId="{1D114B67-BD2C-4B61-8B5E-D346B7688CCF}">
      <dgm:prSet phldrT="[Текст]" custT="1"/>
      <dgm:spPr/>
      <dgm:t>
        <a:bodyPr/>
        <a:lstStyle/>
        <a:p>
          <a:r>
            <a:rPr lang="ru-RU" sz="2000" dirty="0" smtClean="0"/>
            <a:t>Учебная литература</a:t>
          </a:r>
          <a:endParaRPr lang="ru-RU" sz="2000" dirty="0"/>
        </a:p>
      </dgm:t>
    </dgm:pt>
    <dgm:pt modelId="{AA899D34-A0B6-4786-9DB4-C25E9159F4BB}" type="parTrans" cxnId="{1BC4AB4B-1176-4B0F-BD65-44D108E535D0}">
      <dgm:prSet/>
      <dgm:spPr/>
      <dgm:t>
        <a:bodyPr/>
        <a:lstStyle/>
        <a:p>
          <a:endParaRPr lang="ru-RU"/>
        </a:p>
      </dgm:t>
    </dgm:pt>
    <dgm:pt modelId="{F6B21B9C-6CBA-4901-B9D5-ACADF5778755}" type="sibTrans" cxnId="{1BC4AB4B-1176-4B0F-BD65-44D108E535D0}">
      <dgm:prSet/>
      <dgm:spPr/>
      <dgm:t>
        <a:bodyPr/>
        <a:lstStyle/>
        <a:p>
          <a:endParaRPr lang="ru-RU"/>
        </a:p>
      </dgm:t>
    </dgm:pt>
    <dgm:pt modelId="{C2F7D4D8-2BCC-4B57-BF39-DDDB7403C4DC}">
      <dgm:prSet phldrT="[Текст]"/>
      <dgm:spPr/>
      <dgm:t>
        <a:bodyPr/>
        <a:lstStyle/>
        <a:p>
          <a:r>
            <a:rPr lang="ru-RU" dirty="0" smtClean="0"/>
            <a:t>физика</a:t>
          </a:r>
          <a:endParaRPr lang="ru-RU" dirty="0"/>
        </a:p>
      </dgm:t>
    </dgm:pt>
    <dgm:pt modelId="{E7B1A564-3440-4680-BC78-D8C08656A103}" type="parTrans" cxnId="{5527DAC7-015B-4A3B-81A0-C9B82FEEBB80}">
      <dgm:prSet/>
      <dgm:spPr/>
      <dgm:t>
        <a:bodyPr/>
        <a:lstStyle/>
        <a:p>
          <a:endParaRPr lang="ru-RU"/>
        </a:p>
      </dgm:t>
    </dgm:pt>
    <dgm:pt modelId="{FBF96917-5857-435C-A90C-FD311F930F78}" type="sibTrans" cxnId="{5527DAC7-015B-4A3B-81A0-C9B82FEEBB80}">
      <dgm:prSet/>
      <dgm:spPr/>
      <dgm:t>
        <a:bodyPr/>
        <a:lstStyle/>
        <a:p>
          <a:endParaRPr lang="ru-RU"/>
        </a:p>
      </dgm:t>
    </dgm:pt>
    <dgm:pt modelId="{53434024-CFE1-4C1D-AF87-DE033101820A}">
      <dgm:prSet/>
      <dgm:spPr/>
      <dgm:t>
        <a:bodyPr/>
        <a:lstStyle/>
        <a:p>
          <a:r>
            <a:rPr lang="ru-RU" dirty="0" smtClean="0"/>
            <a:t>биология</a:t>
          </a:r>
          <a:endParaRPr lang="ru-RU" dirty="0"/>
        </a:p>
      </dgm:t>
    </dgm:pt>
    <dgm:pt modelId="{5E98ACA7-1ABE-4846-8E5D-3B429CA4C8E0}" type="parTrans" cxnId="{71DD8CBE-0A78-4743-A9C4-4FB88EA3524A}">
      <dgm:prSet/>
      <dgm:spPr/>
      <dgm:t>
        <a:bodyPr/>
        <a:lstStyle/>
        <a:p>
          <a:endParaRPr lang="ru-RU"/>
        </a:p>
      </dgm:t>
    </dgm:pt>
    <dgm:pt modelId="{D6AE058F-E588-4B5C-915C-4C4383A60F8F}" type="sibTrans" cxnId="{71DD8CBE-0A78-4743-A9C4-4FB88EA3524A}">
      <dgm:prSet/>
      <dgm:spPr/>
      <dgm:t>
        <a:bodyPr/>
        <a:lstStyle/>
        <a:p>
          <a:endParaRPr lang="ru-RU"/>
        </a:p>
      </dgm:t>
    </dgm:pt>
    <dgm:pt modelId="{EFDA9195-8970-4C2D-9444-A57158EAECF7}">
      <dgm:prSet/>
      <dgm:spPr/>
      <dgm:t>
        <a:bodyPr/>
        <a:lstStyle/>
        <a:p>
          <a:r>
            <a:rPr lang="ru-RU" dirty="0" smtClean="0"/>
            <a:t>химия</a:t>
          </a:r>
          <a:endParaRPr lang="ru-RU" dirty="0"/>
        </a:p>
      </dgm:t>
    </dgm:pt>
    <dgm:pt modelId="{1CB04AD7-D950-4035-860E-DCA797B34F73}" type="parTrans" cxnId="{746EE209-80B5-4182-AEED-A135803134F2}">
      <dgm:prSet/>
      <dgm:spPr/>
      <dgm:t>
        <a:bodyPr/>
        <a:lstStyle/>
        <a:p>
          <a:endParaRPr lang="ru-RU"/>
        </a:p>
      </dgm:t>
    </dgm:pt>
    <dgm:pt modelId="{455D63E1-C32F-465F-8EDD-84281980F7E0}" type="sibTrans" cxnId="{746EE209-80B5-4182-AEED-A135803134F2}">
      <dgm:prSet/>
      <dgm:spPr/>
      <dgm:t>
        <a:bodyPr/>
        <a:lstStyle/>
        <a:p>
          <a:endParaRPr lang="ru-RU"/>
        </a:p>
      </dgm:t>
    </dgm:pt>
    <dgm:pt modelId="{4D041191-EA21-4440-9254-FAE9C13D0921}" type="pres">
      <dgm:prSet presAssocID="{F0177AD0-0103-4AA0-81A8-33F5A3C4A1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6FD06E-1D8E-4722-85BE-A38309489FCB}" type="pres">
      <dgm:prSet presAssocID="{61E93965-454F-47E0-A7B4-F9A42CB11E00}" presName="hierRoot1" presStyleCnt="0"/>
      <dgm:spPr/>
    </dgm:pt>
    <dgm:pt modelId="{CF3CFF09-2070-43F0-9029-51B18F2BB98D}" type="pres">
      <dgm:prSet presAssocID="{61E93965-454F-47E0-A7B4-F9A42CB11E00}" presName="composite" presStyleCnt="0"/>
      <dgm:spPr/>
    </dgm:pt>
    <dgm:pt modelId="{4CCC9A41-7A23-4297-9640-0D3576076D9C}" type="pres">
      <dgm:prSet presAssocID="{61E93965-454F-47E0-A7B4-F9A42CB11E00}" presName="background" presStyleLbl="node0" presStyleIdx="0" presStyleCnt="1"/>
      <dgm:spPr/>
    </dgm:pt>
    <dgm:pt modelId="{41B3BC3A-8B0F-4712-8B74-70837546AA85}" type="pres">
      <dgm:prSet presAssocID="{61E93965-454F-47E0-A7B4-F9A42CB11E00}" presName="text" presStyleLbl="fgAcc0" presStyleIdx="0" presStyleCnt="1" custScaleX="201408" custScaleY="1023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38528C-B95D-48A9-B1EE-3ADC6419FEDD}" type="pres">
      <dgm:prSet presAssocID="{61E93965-454F-47E0-A7B4-F9A42CB11E00}" presName="hierChild2" presStyleCnt="0"/>
      <dgm:spPr/>
    </dgm:pt>
    <dgm:pt modelId="{6D1AFAA7-C9BC-4C7F-87C3-F62CF4631EC6}" type="pres">
      <dgm:prSet presAssocID="{178BEE39-B32A-4208-8FF5-E3E2D64E6D2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47958D6-73D1-469D-A46C-439BA7F50F40}" type="pres">
      <dgm:prSet presAssocID="{B1819B89-0EE6-485A-BFAA-A471E72F5BC1}" presName="hierRoot2" presStyleCnt="0"/>
      <dgm:spPr/>
    </dgm:pt>
    <dgm:pt modelId="{37E0E2CD-E06A-46CF-BF05-F12F452B0BB9}" type="pres">
      <dgm:prSet presAssocID="{B1819B89-0EE6-485A-BFAA-A471E72F5BC1}" presName="composite2" presStyleCnt="0"/>
      <dgm:spPr/>
    </dgm:pt>
    <dgm:pt modelId="{18672C2C-790E-41DF-9499-CD84F9D5E07A}" type="pres">
      <dgm:prSet presAssocID="{B1819B89-0EE6-485A-BFAA-A471E72F5BC1}" presName="background2" presStyleLbl="node2" presStyleIdx="0" presStyleCnt="2"/>
      <dgm:spPr/>
    </dgm:pt>
    <dgm:pt modelId="{5016C91D-92CF-48BE-9E6D-740D18F912B2}" type="pres">
      <dgm:prSet presAssocID="{B1819B89-0EE6-485A-BFAA-A471E72F5BC1}" presName="text2" presStyleLbl="fgAcc2" presStyleIdx="0" presStyleCnt="2" custScaleX="193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DC3AB3-392E-4034-88B6-A94B686501B2}" type="pres">
      <dgm:prSet presAssocID="{B1819B89-0EE6-485A-BFAA-A471E72F5BC1}" presName="hierChild3" presStyleCnt="0"/>
      <dgm:spPr/>
    </dgm:pt>
    <dgm:pt modelId="{546FE5C8-6B4F-4604-AFB6-FB4D0C5873F1}" type="pres">
      <dgm:prSet presAssocID="{2CCCFF92-4551-401F-A550-610302DE3799}" presName="Name17" presStyleLbl="parChTrans1D3" presStyleIdx="0" presStyleCnt="5"/>
      <dgm:spPr/>
      <dgm:t>
        <a:bodyPr/>
        <a:lstStyle/>
        <a:p>
          <a:endParaRPr lang="ru-RU"/>
        </a:p>
      </dgm:t>
    </dgm:pt>
    <dgm:pt modelId="{A13CF840-A078-450E-A446-F3C241ECD883}" type="pres">
      <dgm:prSet presAssocID="{4DD42339-F5A0-4B3F-BFA6-794C54745AEA}" presName="hierRoot3" presStyleCnt="0"/>
      <dgm:spPr/>
    </dgm:pt>
    <dgm:pt modelId="{F134EC6B-0554-4881-B012-A4F7CE79DC69}" type="pres">
      <dgm:prSet presAssocID="{4DD42339-F5A0-4B3F-BFA6-794C54745AEA}" presName="composite3" presStyleCnt="0"/>
      <dgm:spPr/>
    </dgm:pt>
    <dgm:pt modelId="{7B6CD5BB-E9A2-4ACC-9165-28BEAF7C0B25}" type="pres">
      <dgm:prSet presAssocID="{4DD42339-F5A0-4B3F-BFA6-794C54745AEA}" presName="background3" presStyleLbl="node3" presStyleIdx="0" presStyleCnt="5"/>
      <dgm:spPr/>
    </dgm:pt>
    <dgm:pt modelId="{C2171225-C0B2-4737-AEDB-8B8EC53AA58F}" type="pres">
      <dgm:prSet presAssocID="{4DD42339-F5A0-4B3F-BFA6-794C54745AEA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3212B1-3B7C-4720-8DE8-59EC0C384A81}" type="pres">
      <dgm:prSet presAssocID="{4DD42339-F5A0-4B3F-BFA6-794C54745AEA}" presName="hierChild4" presStyleCnt="0"/>
      <dgm:spPr/>
    </dgm:pt>
    <dgm:pt modelId="{FC75CEE8-F7FE-4B38-87A3-89EC9CF506A9}" type="pres">
      <dgm:prSet presAssocID="{C24F6B1D-0F77-439E-9B80-D6D85DCBBE0E}" presName="Name17" presStyleLbl="parChTrans1D3" presStyleIdx="1" presStyleCnt="5"/>
      <dgm:spPr/>
      <dgm:t>
        <a:bodyPr/>
        <a:lstStyle/>
        <a:p>
          <a:endParaRPr lang="ru-RU"/>
        </a:p>
      </dgm:t>
    </dgm:pt>
    <dgm:pt modelId="{0E6D67AF-0E64-4D0D-A618-3B720BA67BBD}" type="pres">
      <dgm:prSet presAssocID="{1B44EF6B-E1F6-425D-949A-0A409F211236}" presName="hierRoot3" presStyleCnt="0"/>
      <dgm:spPr/>
    </dgm:pt>
    <dgm:pt modelId="{E5296A5A-C58E-42C5-8E7C-4230A0C6D847}" type="pres">
      <dgm:prSet presAssocID="{1B44EF6B-E1F6-425D-949A-0A409F211236}" presName="composite3" presStyleCnt="0"/>
      <dgm:spPr/>
    </dgm:pt>
    <dgm:pt modelId="{1FFFA3E6-8CE9-4772-9B8F-E79A2CD6C1BA}" type="pres">
      <dgm:prSet presAssocID="{1B44EF6B-E1F6-425D-949A-0A409F211236}" presName="background3" presStyleLbl="node3" presStyleIdx="1" presStyleCnt="5"/>
      <dgm:spPr/>
    </dgm:pt>
    <dgm:pt modelId="{578D22AC-1512-4E98-A040-54D561AE97BC}" type="pres">
      <dgm:prSet presAssocID="{1B44EF6B-E1F6-425D-949A-0A409F211236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EC7DE3-EBDE-47BC-8CF2-5E36871AB7F8}" type="pres">
      <dgm:prSet presAssocID="{1B44EF6B-E1F6-425D-949A-0A409F211236}" presName="hierChild4" presStyleCnt="0"/>
      <dgm:spPr/>
    </dgm:pt>
    <dgm:pt modelId="{BFB0B73A-77BA-462D-BC78-EAED40D08116}" type="pres">
      <dgm:prSet presAssocID="{AA899D34-A0B6-4786-9DB4-C25E9159F4B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A571AE3-A3FD-4D52-AB3A-1F3689276484}" type="pres">
      <dgm:prSet presAssocID="{1D114B67-BD2C-4B61-8B5E-D346B7688CCF}" presName="hierRoot2" presStyleCnt="0"/>
      <dgm:spPr/>
    </dgm:pt>
    <dgm:pt modelId="{F61D4ECB-9850-435B-874D-CB5858F86DB2}" type="pres">
      <dgm:prSet presAssocID="{1D114B67-BD2C-4B61-8B5E-D346B7688CCF}" presName="composite2" presStyleCnt="0"/>
      <dgm:spPr/>
    </dgm:pt>
    <dgm:pt modelId="{99381CC1-E749-4912-991B-BA7DD4E028B3}" type="pres">
      <dgm:prSet presAssocID="{1D114B67-BD2C-4B61-8B5E-D346B7688CCF}" presName="background2" presStyleLbl="node2" presStyleIdx="1" presStyleCnt="2"/>
      <dgm:spPr/>
    </dgm:pt>
    <dgm:pt modelId="{9386E77C-1D83-4051-B2FC-7D5A5F38EB53}" type="pres">
      <dgm:prSet presAssocID="{1D114B67-BD2C-4B61-8B5E-D346B7688CCF}" presName="text2" presStyleLbl="fgAcc2" presStyleIdx="1" presStyleCnt="2" custScaleX="198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EDFE9E-C185-431D-99A6-E6ED580E5F99}" type="pres">
      <dgm:prSet presAssocID="{1D114B67-BD2C-4B61-8B5E-D346B7688CCF}" presName="hierChild3" presStyleCnt="0"/>
      <dgm:spPr/>
    </dgm:pt>
    <dgm:pt modelId="{9716AF1C-E1DA-4764-88C0-A71E76635888}" type="pres">
      <dgm:prSet presAssocID="{E7B1A564-3440-4680-BC78-D8C08656A103}" presName="Name17" presStyleLbl="parChTrans1D3" presStyleIdx="2" presStyleCnt="5"/>
      <dgm:spPr/>
      <dgm:t>
        <a:bodyPr/>
        <a:lstStyle/>
        <a:p>
          <a:endParaRPr lang="ru-RU"/>
        </a:p>
      </dgm:t>
    </dgm:pt>
    <dgm:pt modelId="{49DC5FA2-5C91-43F5-8FB3-0FEF9BD55450}" type="pres">
      <dgm:prSet presAssocID="{C2F7D4D8-2BCC-4B57-BF39-DDDB7403C4DC}" presName="hierRoot3" presStyleCnt="0"/>
      <dgm:spPr/>
    </dgm:pt>
    <dgm:pt modelId="{F4AC8F86-A0B4-42F5-8608-95FD4487574D}" type="pres">
      <dgm:prSet presAssocID="{C2F7D4D8-2BCC-4B57-BF39-DDDB7403C4DC}" presName="composite3" presStyleCnt="0"/>
      <dgm:spPr/>
    </dgm:pt>
    <dgm:pt modelId="{03126620-BE34-4EDB-A1FA-868B43ACE51F}" type="pres">
      <dgm:prSet presAssocID="{C2F7D4D8-2BCC-4B57-BF39-DDDB7403C4DC}" presName="background3" presStyleLbl="node3" presStyleIdx="2" presStyleCnt="5"/>
      <dgm:spPr/>
    </dgm:pt>
    <dgm:pt modelId="{F22E31A6-55C8-4B4E-956D-9830634017C9}" type="pres">
      <dgm:prSet presAssocID="{C2F7D4D8-2BCC-4B57-BF39-DDDB7403C4D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BE5BA8-E944-4E1D-AEE2-866E15FD02FD}" type="pres">
      <dgm:prSet presAssocID="{C2F7D4D8-2BCC-4B57-BF39-DDDB7403C4DC}" presName="hierChild4" presStyleCnt="0"/>
      <dgm:spPr/>
    </dgm:pt>
    <dgm:pt modelId="{83BC07CD-110C-4CBB-9048-A75486B3F9F8}" type="pres">
      <dgm:prSet presAssocID="{5E98ACA7-1ABE-4846-8E5D-3B429CA4C8E0}" presName="Name17" presStyleLbl="parChTrans1D3" presStyleIdx="3" presStyleCnt="5"/>
      <dgm:spPr/>
      <dgm:t>
        <a:bodyPr/>
        <a:lstStyle/>
        <a:p>
          <a:endParaRPr lang="ru-RU"/>
        </a:p>
      </dgm:t>
    </dgm:pt>
    <dgm:pt modelId="{EA32A033-FAE2-403B-BBA8-513108F1E566}" type="pres">
      <dgm:prSet presAssocID="{53434024-CFE1-4C1D-AF87-DE033101820A}" presName="hierRoot3" presStyleCnt="0"/>
      <dgm:spPr/>
    </dgm:pt>
    <dgm:pt modelId="{C9877AC2-8F97-4743-93DB-9FBAFDBCF2F0}" type="pres">
      <dgm:prSet presAssocID="{53434024-CFE1-4C1D-AF87-DE033101820A}" presName="composite3" presStyleCnt="0"/>
      <dgm:spPr/>
    </dgm:pt>
    <dgm:pt modelId="{FFB8981A-EDAE-4C5C-B250-8029CE722D55}" type="pres">
      <dgm:prSet presAssocID="{53434024-CFE1-4C1D-AF87-DE033101820A}" presName="background3" presStyleLbl="node3" presStyleIdx="3" presStyleCnt="5"/>
      <dgm:spPr/>
    </dgm:pt>
    <dgm:pt modelId="{3A7529CB-7C61-4648-BBE0-518CDD950BB9}" type="pres">
      <dgm:prSet presAssocID="{53434024-CFE1-4C1D-AF87-DE033101820A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4187A2-4E34-4FF1-A713-DDF01E2E5205}" type="pres">
      <dgm:prSet presAssocID="{53434024-CFE1-4C1D-AF87-DE033101820A}" presName="hierChild4" presStyleCnt="0"/>
      <dgm:spPr/>
    </dgm:pt>
    <dgm:pt modelId="{D9471917-4546-4B8D-9EEC-36FE48ECC4C3}" type="pres">
      <dgm:prSet presAssocID="{1CB04AD7-D950-4035-860E-DCA797B34F73}" presName="Name17" presStyleLbl="parChTrans1D3" presStyleIdx="4" presStyleCnt="5"/>
      <dgm:spPr/>
      <dgm:t>
        <a:bodyPr/>
        <a:lstStyle/>
        <a:p>
          <a:endParaRPr lang="ru-RU"/>
        </a:p>
      </dgm:t>
    </dgm:pt>
    <dgm:pt modelId="{ABA24513-2883-4374-9016-AE0D156422BF}" type="pres">
      <dgm:prSet presAssocID="{EFDA9195-8970-4C2D-9444-A57158EAECF7}" presName="hierRoot3" presStyleCnt="0"/>
      <dgm:spPr/>
    </dgm:pt>
    <dgm:pt modelId="{93032152-6C19-4553-AD70-A310B93E5B05}" type="pres">
      <dgm:prSet presAssocID="{EFDA9195-8970-4C2D-9444-A57158EAECF7}" presName="composite3" presStyleCnt="0"/>
      <dgm:spPr/>
    </dgm:pt>
    <dgm:pt modelId="{D419F139-076E-4726-ACA0-5DF8502D7470}" type="pres">
      <dgm:prSet presAssocID="{EFDA9195-8970-4C2D-9444-A57158EAECF7}" presName="background3" presStyleLbl="node3" presStyleIdx="4" presStyleCnt="5"/>
      <dgm:spPr/>
    </dgm:pt>
    <dgm:pt modelId="{6759F732-9C15-410F-AE83-CFBC8C6F2B23}" type="pres">
      <dgm:prSet presAssocID="{EFDA9195-8970-4C2D-9444-A57158EAECF7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D05BF8-128F-432F-8325-AC6C6B77D3A1}" type="pres">
      <dgm:prSet presAssocID="{EFDA9195-8970-4C2D-9444-A57158EAECF7}" presName="hierChild4" presStyleCnt="0"/>
      <dgm:spPr/>
    </dgm:pt>
  </dgm:ptLst>
  <dgm:cxnLst>
    <dgm:cxn modelId="{250A7A7E-1885-4F6D-A1B3-47B1F421E9E2}" type="presOf" srcId="{178BEE39-B32A-4208-8FF5-E3E2D64E6D20}" destId="{6D1AFAA7-C9BC-4C7F-87C3-F62CF4631EC6}" srcOrd="0" destOrd="0" presId="urn:microsoft.com/office/officeart/2005/8/layout/hierarchy1"/>
    <dgm:cxn modelId="{7BF02651-DD3D-4323-B640-09F2ACD1C8FC}" type="presOf" srcId="{4DD42339-F5A0-4B3F-BFA6-794C54745AEA}" destId="{C2171225-C0B2-4737-AEDB-8B8EC53AA58F}" srcOrd="0" destOrd="0" presId="urn:microsoft.com/office/officeart/2005/8/layout/hierarchy1"/>
    <dgm:cxn modelId="{6DF3718F-F65A-47DA-9FC6-95D1DD9A796C}" type="presOf" srcId="{61E93965-454F-47E0-A7B4-F9A42CB11E00}" destId="{41B3BC3A-8B0F-4712-8B74-70837546AA85}" srcOrd="0" destOrd="0" presId="urn:microsoft.com/office/officeart/2005/8/layout/hierarchy1"/>
    <dgm:cxn modelId="{5527DAC7-015B-4A3B-81A0-C9B82FEEBB80}" srcId="{1D114B67-BD2C-4B61-8B5E-D346B7688CCF}" destId="{C2F7D4D8-2BCC-4B57-BF39-DDDB7403C4DC}" srcOrd="0" destOrd="0" parTransId="{E7B1A564-3440-4680-BC78-D8C08656A103}" sibTransId="{FBF96917-5857-435C-A90C-FD311F930F78}"/>
    <dgm:cxn modelId="{3DFC8974-687E-47D4-BFE0-8E2F7B880358}" srcId="{B1819B89-0EE6-485A-BFAA-A471E72F5BC1}" destId="{1B44EF6B-E1F6-425D-949A-0A409F211236}" srcOrd="1" destOrd="0" parTransId="{C24F6B1D-0F77-439E-9B80-D6D85DCBBE0E}" sibTransId="{33E4F706-FC78-4985-828F-056A58C46F4A}"/>
    <dgm:cxn modelId="{785F5E39-FBA2-4F07-9C2B-A6F26DC819EC}" type="presOf" srcId="{EFDA9195-8970-4C2D-9444-A57158EAECF7}" destId="{6759F732-9C15-410F-AE83-CFBC8C6F2B23}" srcOrd="0" destOrd="0" presId="urn:microsoft.com/office/officeart/2005/8/layout/hierarchy1"/>
    <dgm:cxn modelId="{328C02ED-7FF8-4C62-A637-FEE089725FCC}" type="presOf" srcId="{2CCCFF92-4551-401F-A550-610302DE3799}" destId="{546FE5C8-6B4F-4604-AFB6-FB4D0C5873F1}" srcOrd="0" destOrd="0" presId="urn:microsoft.com/office/officeart/2005/8/layout/hierarchy1"/>
    <dgm:cxn modelId="{1E0D090A-7BF4-4446-B072-209CF11CC0B8}" type="presOf" srcId="{1B44EF6B-E1F6-425D-949A-0A409F211236}" destId="{578D22AC-1512-4E98-A040-54D561AE97BC}" srcOrd="0" destOrd="0" presId="urn:microsoft.com/office/officeart/2005/8/layout/hierarchy1"/>
    <dgm:cxn modelId="{939D6137-7C7A-4205-9F3F-704D1DA63F0E}" type="presOf" srcId="{B1819B89-0EE6-485A-BFAA-A471E72F5BC1}" destId="{5016C91D-92CF-48BE-9E6D-740D18F912B2}" srcOrd="0" destOrd="0" presId="urn:microsoft.com/office/officeart/2005/8/layout/hierarchy1"/>
    <dgm:cxn modelId="{6F0475D4-86BE-4293-8EF3-EDBAFF95318E}" type="presOf" srcId="{AA899D34-A0B6-4786-9DB4-C25E9159F4BB}" destId="{BFB0B73A-77BA-462D-BC78-EAED40D08116}" srcOrd="0" destOrd="0" presId="urn:microsoft.com/office/officeart/2005/8/layout/hierarchy1"/>
    <dgm:cxn modelId="{7816F6F2-9CF6-4045-B2D5-DC958CA3D95C}" type="presOf" srcId="{5E98ACA7-1ABE-4846-8E5D-3B429CA4C8E0}" destId="{83BC07CD-110C-4CBB-9048-A75486B3F9F8}" srcOrd="0" destOrd="0" presId="urn:microsoft.com/office/officeart/2005/8/layout/hierarchy1"/>
    <dgm:cxn modelId="{D45C7E6C-5649-4C36-BFF1-D8C75733EFF4}" srcId="{F0177AD0-0103-4AA0-81A8-33F5A3C4A1D3}" destId="{61E93965-454F-47E0-A7B4-F9A42CB11E00}" srcOrd="0" destOrd="0" parTransId="{6A56D0D2-8AD3-4F5B-9D5B-2033CE6D3F40}" sibTransId="{9293C0A1-8B11-4828-AC99-FDF0BE3108DF}"/>
    <dgm:cxn modelId="{D6949D21-8B66-4591-B9D2-BC7528252D98}" srcId="{61E93965-454F-47E0-A7B4-F9A42CB11E00}" destId="{B1819B89-0EE6-485A-BFAA-A471E72F5BC1}" srcOrd="0" destOrd="0" parTransId="{178BEE39-B32A-4208-8FF5-E3E2D64E6D20}" sibTransId="{85F5605C-AF2F-4FFE-8F26-5A0FC6817132}"/>
    <dgm:cxn modelId="{746EE209-80B5-4182-AEED-A135803134F2}" srcId="{1D114B67-BD2C-4B61-8B5E-D346B7688CCF}" destId="{EFDA9195-8970-4C2D-9444-A57158EAECF7}" srcOrd="2" destOrd="0" parTransId="{1CB04AD7-D950-4035-860E-DCA797B34F73}" sibTransId="{455D63E1-C32F-465F-8EDD-84281980F7E0}"/>
    <dgm:cxn modelId="{9348665B-52CE-4E88-B3C4-461D358E3A9B}" type="presOf" srcId="{E7B1A564-3440-4680-BC78-D8C08656A103}" destId="{9716AF1C-E1DA-4764-88C0-A71E76635888}" srcOrd="0" destOrd="0" presId="urn:microsoft.com/office/officeart/2005/8/layout/hierarchy1"/>
    <dgm:cxn modelId="{3838C6A6-CBC9-47E2-98B3-1DD56AF41839}" type="presOf" srcId="{C24F6B1D-0F77-439E-9B80-D6D85DCBBE0E}" destId="{FC75CEE8-F7FE-4B38-87A3-89EC9CF506A9}" srcOrd="0" destOrd="0" presId="urn:microsoft.com/office/officeart/2005/8/layout/hierarchy1"/>
    <dgm:cxn modelId="{F7E2CBE8-54AD-49AF-A311-4FAC686646EF}" type="presOf" srcId="{F0177AD0-0103-4AA0-81A8-33F5A3C4A1D3}" destId="{4D041191-EA21-4440-9254-FAE9C13D0921}" srcOrd="0" destOrd="0" presId="urn:microsoft.com/office/officeart/2005/8/layout/hierarchy1"/>
    <dgm:cxn modelId="{DE1D4639-0A0C-4A07-A4FC-CC3645DB9FC6}" type="presOf" srcId="{53434024-CFE1-4C1D-AF87-DE033101820A}" destId="{3A7529CB-7C61-4648-BBE0-518CDD950BB9}" srcOrd="0" destOrd="0" presId="urn:microsoft.com/office/officeart/2005/8/layout/hierarchy1"/>
    <dgm:cxn modelId="{A21921B3-D446-421F-8CBD-577E5B70A1F0}" type="presOf" srcId="{1CB04AD7-D950-4035-860E-DCA797B34F73}" destId="{D9471917-4546-4B8D-9EEC-36FE48ECC4C3}" srcOrd="0" destOrd="0" presId="urn:microsoft.com/office/officeart/2005/8/layout/hierarchy1"/>
    <dgm:cxn modelId="{10B99797-BF64-40DE-A9A0-77A52D8212FE}" type="presOf" srcId="{1D114B67-BD2C-4B61-8B5E-D346B7688CCF}" destId="{9386E77C-1D83-4051-B2FC-7D5A5F38EB53}" srcOrd="0" destOrd="0" presId="urn:microsoft.com/office/officeart/2005/8/layout/hierarchy1"/>
    <dgm:cxn modelId="{71DD8CBE-0A78-4743-A9C4-4FB88EA3524A}" srcId="{1D114B67-BD2C-4B61-8B5E-D346B7688CCF}" destId="{53434024-CFE1-4C1D-AF87-DE033101820A}" srcOrd="1" destOrd="0" parTransId="{5E98ACA7-1ABE-4846-8E5D-3B429CA4C8E0}" sibTransId="{D6AE058F-E588-4B5C-915C-4C4383A60F8F}"/>
    <dgm:cxn modelId="{1BC4AB4B-1176-4B0F-BD65-44D108E535D0}" srcId="{61E93965-454F-47E0-A7B4-F9A42CB11E00}" destId="{1D114B67-BD2C-4B61-8B5E-D346B7688CCF}" srcOrd="1" destOrd="0" parTransId="{AA899D34-A0B6-4786-9DB4-C25E9159F4BB}" sibTransId="{F6B21B9C-6CBA-4901-B9D5-ACADF5778755}"/>
    <dgm:cxn modelId="{6DB6ED7E-ED3D-44FE-96E6-021BD2C1DDA1}" type="presOf" srcId="{C2F7D4D8-2BCC-4B57-BF39-DDDB7403C4DC}" destId="{F22E31A6-55C8-4B4E-956D-9830634017C9}" srcOrd="0" destOrd="0" presId="urn:microsoft.com/office/officeart/2005/8/layout/hierarchy1"/>
    <dgm:cxn modelId="{7AA3BF8F-EF97-437E-B0B2-9E5ABFC23E62}" srcId="{B1819B89-0EE6-485A-BFAA-A471E72F5BC1}" destId="{4DD42339-F5A0-4B3F-BFA6-794C54745AEA}" srcOrd="0" destOrd="0" parTransId="{2CCCFF92-4551-401F-A550-610302DE3799}" sibTransId="{5FA380AA-A0F2-4B8E-BE7B-733F09548C9F}"/>
    <dgm:cxn modelId="{FD26E175-3460-4D40-8315-31C748507A70}" type="presParOf" srcId="{4D041191-EA21-4440-9254-FAE9C13D0921}" destId="{9F6FD06E-1D8E-4722-85BE-A38309489FCB}" srcOrd="0" destOrd="0" presId="urn:microsoft.com/office/officeart/2005/8/layout/hierarchy1"/>
    <dgm:cxn modelId="{D32C755B-0474-42D8-8C9B-E444A820A367}" type="presParOf" srcId="{9F6FD06E-1D8E-4722-85BE-A38309489FCB}" destId="{CF3CFF09-2070-43F0-9029-51B18F2BB98D}" srcOrd="0" destOrd="0" presId="urn:microsoft.com/office/officeart/2005/8/layout/hierarchy1"/>
    <dgm:cxn modelId="{F0B00807-34FF-4BFF-B758-4F783A4E7214}" type="presParOf" srcId="{CF3CFF09-2070-43F0-9029-51B18F2BB98D}" destId="{4CCC9A41-7A23-4297-9640-0D3576076D9C}" srcOrd="0" destOrd="0" presId="urn:microsoft.com/office/officeart/2005/8/layout/hierarchy1"/>
    <dgm:cxn modelId="{8D5B92DC-8829-41DB-AB96-9BFE360620FF}" type="presParOf" srcId="{CF3CFF09-2070-43F0-9029-51B18F2BB98D}" destId="{41B3BC3A-8B0F-4712-8B74-70837546AA85}" srcOrd="1" destOrd="0" presId="urn:microsoft.com/office/officeart/2005/8/layout/hierarchy1"/>
    <dgm:cxn modelId="{40855009-C9CB-4E6D-9A03-1633799F465A}" type="presParOf" srcId="{9F6FD06E-1D8E-4722-85BE-A38309489FCB}" destId="{DE38528C-B95D-48A9-B1EE-3ADC6419FEDD}" srcOrd="1" destOrd="0" presId="urn:microsoft.com/office/officeart/2005/8/layout/hierarchy1"/>
    <dgm:cxn modelId="{A5F2506F-E05E-4F5F-9A45-73437AE3C403}" type="presParOf" srcId="{DE38528C-B95D-48A9-B1EE-3ADC6419FEDD}" destId="{6D1AFAA7-C9BC-4C7F-87C3-F62CF4631EC6}" srcOrd="0" destOrd="0" presId="urn:microsoft.com/office/officeart/2005/8/layout/hierarchy1"/>
    <dgm:cxn modelId="{BE6B3080-312A-46B9-9843-18621A25E228}" type="presParOf" srcId="{DE38528C-B95D-48A9-B1EE-3ADC6419FEDD}" destId="{947958D6-73D1-469D-A46C-439BA7F50F40}" srcOrd="1" destOrd="0" presId="urn:microsoft.com/office/officeart/2005/8/layout/hierarchy1"/>
    <dgm:cxn modelId="{3A2937F6-83B7-4531-8FCC-3E2729C245B2}" type="presParOf" srcId="{947958D6-73D1-469D-A46C-439BA7F50F40}" destId="{37E0E2CD-E06A-46CF-BF05-F12F452B0BB9}" srcOrd="0" destOrd="0" presId="urn:microsoft.com/office/officeart/2005/8/layout/hierarchy1"/>
    <dgm:cxn modelId="{09743353-3300-496A-889E-9C64316271F7}" type="presParOf" srcId="{37E0E2CD-E06A-46CF-BF05-F12F452B0BB9}" destId="{18672C2C-790E-41DF-9499-CD84F9D5E07A}" srcOrd="0" destOrd="0" presId="urn:microsoft.com/office/officeart/2005/8/layout/hierarchy1"/>
    <dgm:cxn modelId="{4E2E57BF-C578-48D7-8753-629178516C98}" type="presParOf" srcId="{37E0E2CD-E06A-46CF-BF05-F12F452B0BB9}" destId="{5016C91D-92CF-48BE-9E6D-740D18F912B2}" srcOrd="1" destOrd="0" presId="urn:microsoft.com/office/officeart/2005/8/layout/hierarchy1"/>
    <dgm:cxn modelId="{EAEA2635-5090-4F14-8EC0-79EA4CCB23D9}" type="presParOf" srcId="{947958D6-73D1-469D-A46C-439BA7F50F40}" destId="{DADC3AB3-392E-4034-88B6-A94B686501B2}" srcOrd="1" destOrd="0" presId="urn:microsoft.com/office/officeart/2005/8/layout/hierarchy1"/>
    <dgm:cxn modelId="{D00377D1-D9FB-48E5-879C-FCF8B9BB9BF8}" type="presParOf" srcId="{DADC3AB3-392E-4034-88B6-A94B686501B2}" destId="{546FE5C8-6B4F-4604-AFB6-FB4D0C5873F1}" srcOrd="0" destOrd="0" presId="urn:microsoft.com/office/officeart/2005/8/layout/hierarchy1"/>
    <dgm:cxn modelId="{CDFD8E91-276E-47D2-9587-7C7ACAA9B577}" type="presParOf" srcId="{DADC3AB3-392E-4034-88B6-A94B686501B2}" destId="{A13CF840-A078-450E-A446-F3C241ECD883}" srcOrd="1" destOrd="0" presId="urn:microsoft.com/office/officeart/2005/8/layout/hierarchy1"/>
    <dgm:cxn modelId="{FEB64AD0-F548-4009-BF9F-B60504D4ECA1}" type="presParOf" srcId="{A13CF840-A078-450E-A446-F3C241ECD883}" destId="{F134EC6B-0554-4881-B012-A4F7CE79DC69}" srcOrd="0" destOrd="0" presId="urn:microsoft.com/office/officeart/2005/8/layout/hierarchy1"/>
    <dgm:cxn modelId="{64005EA8-A0D5-4BDB-96E0-24B596AB4F61}" type="presParOf" srcId="{F134EC6B-0554-4881-B012-A4F7CE79DC69}" destId="{7B6CD5BB-E9A2-4ACC-9165-28BEAF7C0B25}" srcOrd="0" destOrd="0" presId="urn:microsoft.com/office/officeart/2005/8/layout/hierarchy1"/>
    <dgm:cxn modelId="{777AA5B9-3786-4984-B4A0-F02F62C9E19E}" type="presParOf" srcId="{F134EC6B-0554-4881-B012-A4F7CE79DC69}" destId="{C2171225-C0B2-4737-AEDB-8B8EC53AA58F}" srcOrd="1" destOrd="0" presId="urn:microsoft.com/office/officeart/2005/8/layout/hierarchy1"/>
    <dgm:cxn modelId="{6567134F-51C4-4BF5-95F9-CBC320D6F57C}" type="presParOf" srcId="{A13CF840-A078-450E-A446-F3C241ECD883}" destId="{3E3212B1-3B7C-4720-8DE8-59EC0C384A81}" srcOrd="1" destOrd="0" presId="urn:microsoft.com/office/officeart/2005/8/layout/hierarchy1"/>
    <dgm:cxn modelId="{2A434F1D-655C-4DE5-9258-5685DF7847BC}" type="presParOf" srcId="{DADC3AB3-392E-4034-88B6-A94B686501B2}" destId="{FC75CEE8-F7FE-4B38-87A3-89EC9CF506A9}" srcOrd="2" destOrd="0" presId="urn:microsoft.com/office/officeart/2005/8/layout/hierarchy1"/>
    <dgm:cxn modelId="{CC7B3D29-1BAD-48CE-ACCF-1770D42F8520}" type="presParOf" srcId="{DADC3AB3-392E-4034-88B6-A94B686501B2}" destId="{0E6D67AF-0E64-4D0D-A618-3B720BA67BBD}" srcOrd="3" destOrd="0" presId="urn:microsoft.com/office/officeart/2005/8/layout/hierarchy1"/>
    <dgm:cxn modelId="{D90B9AD5-56ED-45A9-AEDA-8922C483DD7B}" type="presParOf" srcId="{0E6D67AF-0E64-4D0D-A618-3B720BA67BBD}" destId="{E5296A5A-C58E-42C5-8E7C-4230A0C6D847}" srcOrd="0" destOrd="0" presId="urn:microsoft.com/office/officeart/2005/8/layout/hierarchy1"/>
    <dgm:cxn modelId="{38E8EFEA-01F3-4EDE-B4F8-A02BA6D4776F}" type="presParOf" srcId="{E5296A5A-C58E-42C5-8E7C-4230A0C6D847}" destId="{1FFFA3E6-8CE9-4772-9B8F-E79A2CD6C1BA}" srcOrd="0" destOrd="0" presId="urn:microsoft.com/office/officeart/2005/8/layout/hierarchy1"/>
    <dgm:cxn modelId="{B3E5328A-112C-4954-95EC-2639756A0AB1}" type="presParOf" srcId="{E5296A5A-C58E-42C5-8E7C-4230A0C6D847}" destId="{578D22AC-1512-4E98-A040-54D561AE97BC}" srcOrd="1" destOrd="0" presId="urn:microsoft.com/office/officeart/2005/8/layout/hierarchy1"/>
    <dgm:cxn modelId="{5465DBCE-EA69-4E0E-AB6F-4F693EE1C94A}" type="presParOf" srcId="{0E6D67AF-0E64-4D0D-A618-3B720BA67BBD}" destId="{CAEC7DE3-EBDE-47BC-8CF2-5E36871AB7F8}" srcOrd="1" destOrd="0" presId="urn:microsoft.com/office/officeart/2005/8/layout/hierarchy1"/>
    <dgm:cxn modelId="{74845072-4FA8-4AEB-BF41-920C0D734466}" type="presParOf" srcId="{DE38528C-B95D-48A9-B1EE-3ADC6419FEDD}" destId="{BFB0B73A-77BA-462D-BC78-EAED40D08116}" srcOrd="2" destOrd="0" presId="urn:microsoft.com/office/officeart/2005/8/layout/hierarchy1"/>
    <dgm:cxn modelId="{2F95D48B-A631-4EE6-B5C2-EB3DB405F7D9}" type="presParOf" srcId="{DE38528C-B95D-48A9-B1EE-3ADC6419FEDD}" destId="{3A571AE3-A3FD-4D52-AB3A-1F3689276484}" srcOrd="3" destOrd="0" presId="urn:microsoft.com/office/officeart/2005/8/layout/hierarchy1"/>
    <dgm:cxn modelId="{CDEED291-BF26-48A5-900C-F845E24FF8AA}" type="presParOf" srcId="{3A571AE3-A3FD-4D52-AB3A-1F3689276484}" destId="{F61D4ECB-9850-435B-874D-CB5858F86DB2}" srcOrd="0" destOrd="0" presId="urn:microsoft.com/office/officeart/2005/8/layout/hierarchy1"/>
    <dgm:cxn modelId="{DD6E3459-DA0A-4EF5-A432-0B134922720E}" type="presParOf" srcId="{F61D4ECB-9850-435B-874D-CB5858F86DB2}" destId="{99381CC1-E749-4912-991B-BA7DD4E028B3}" srcOrd="0" destOrd="0" presId="urn:microsoft.com/office/officeart/2005/8/layout/hierarchy1"/>
    <dgm:cxn modelId="{C1A20607-112F-499F-A14D-F078F711382C}" type="presParOf" srcId="{F61D4ECB-9850-435B-874D-CB5858F86DB2}" destId="{9386E77C-1D83-4051-B2FC-7D5A5F38EB53}" srcOrd="1" destOrd="0" presId="urn:microsoft.com/office/officeart/2005/8/layout/hierarchy1"/>
    <dgm:cxn modelId="{EA17EE0A-F47B-471D-94F5-356685E42D0E}" type="presParOf" srcId="{3A571AE3-A3FD-4D52-AB3A-1F3689276484}" destId="{9FEDFE9E-C185-431D-99A6-E6ED580E5F99}" srcOrd="1" destOrd="0" presId="urn:microsoft.com/office/officeart/2005/8/layout/hierarchy1"/>
    <dgm:cxn modelId="{0235788D-1587-4330-868F-312348D98161}" type="presParOf" srcId="{9FEDFE9E-C185-431D-99A6-E6ED580E5F99}" destId="{9716AF1C-E1DA-4764-88C0-A71E76635888}" srcOrd="0" destOrd="0" presId="urn:microsoft.com/office/officeart/2005/8/layout/hierarchy1"/>
    <dgm:cxn modelId="{BEAE2DD3-6296-4B2B-B45A-996A3643F01B}" type="presParOf" srcId="{9FEDFE9E-C185-431D-99A6-E6ED580E5F99}" destId="{49DC5FA2-5C91-43F5-8FB3-0FEF9BD55450}" srcOrd="1" destOrd="0" presId="urn:microsoft.com/office/officeart/2005/8/layout/hierarchy1"/>
    <dgm:cxn modelId="{54AB36C3-AD80-42A8-B7C3-8F5F506CD404}" type="presParOf" srcId="{49DC5FA2-5C91-43F5-8FB3-0FEF9BD55450}" destId="{F4AC8F86-A0B4-42F5-8608-95FD4487574D}" srcOrd="0" destOrd="0" presId="urn:microsoft.com/office/officeart/2005/8/layout/hierarchy1"/>
    <dgm:cxn modelId="{9D7CEB45-519F-4A3E-A50B-4CAE3A9157C1}" type="presParOf" srcId="{F4AC8F86-A0B4-42F5-8608-95FD4487574D}" destId="{03126620-BE34-4EDB-A1FA-868B43ACE51F}" srcOrd="0" destOrd="0" presId="urn:microsoft.com/office/officeart/2005/8/layout/hierarchy1"/>
    <dgm:cxn modelId="{3FCC44B0-F2AB-46B4-8C2B-BF7F86A74F6B}" type="presParOf" srcId="{F4AC8F86-A0B4-42F5-8608-95FD4487574D}" destId="{F22E31A6-55C8-4B4E-956D-9830634017C9}" srcOrd="1" destOrd="0" presId="urn:microsoft.com/office/officeart/2005/8/layout/hierarchy1"/>
    <dgm:cxn modelId="{31F3F244-7EAC-45B4-9D37-7E4970E5E25B}" type="presParOf" srcId="{49DC5FA2-5C91-43F5-8FB3-0FEF9BD55450}" destId="{6FBE5BA8-E944-4E1D-AEE2-866E15FD02FD}" srcOrd="1" destOrd="0" presId="urn:microsoft.com/office/officeart/2005/8/layout/hierarchy1"/>
    <dgm:cxn modelId="{06531FEC-F761-4157-ABC5-73D9CF34533E}" type="presParOf" srcId="{9FEDFE9E-C185-431D-99A6-E6ED580E5F99}" destId="{83BC07CD-110C-4CBB-9048-A75486B3F9F8}" srcOrd="2" destOrd="0" presId="urn:microsoft.com/office/officeart/2005/8/layout/hierarchy1"/>
    <dgm:cxn modelId="{0E90B5FF-1340-4181-BC1F-554E8D66B6EC}" type="presParOf" srcId="{9FEDFE9E-C185-431D-99A6-E6ED580E5F99}" destId="{EA32A033-FAE2-403B-BBA8-513108F1E566}" srcOrd="3" destOrd="0" presId="urn:microsoft.com/office/officeart/2005/8/layout/hierarchy1"/>
    <dgm:cxn modelId="{860FBEF1-69D3-4E50-9B15-FB8F96A80BC1}" type="presParOf" srcId="{EA32A033-FAE2-403B-BBA8-513108F1E566}" destId="{C9877AC2-8F97-4743-93DB-9FBAFDBCF2F0}" srcOrd="0" destOrd="0" presId="urn:microsoft.com/office/officeart/2005/8/layout/hierarchy1"/>
    <dgm:cxn modelId="{2340EA48-57C8-482A-A3D4-6977ADDB68AB}" type="presParOf" srcId="{C9877AC2-8F97-4743-93DB-9FBAFDBCF2F0}" destId="{FFB8981A-EDAE-4C5C-B250-8029CE722D55}" srcOrd="0" destOrd="0" presId="urn:microsoft.com/office/officeart/2005/8/layout/hierarchy1"/>
    <dgm:cxn modelId="{62D01EE5-1CB1-483F-A08F-3F5A5989B7E0}" type="presParOf" srcId="{C9877AC2-8F97-4743-93DB-9FBAFDBCF2F0}" destId="{3A7529CB-7C61-4648-BBE0-518CDD950BB9}" srcOrd="1" destOrd="0" presId="urn:microsoft.com/office/officeart/2005/8/layout/hierarchy1"/>
    <dgm:cxn modelId="{9230097A-108F-4359-BFD5-42410E048045}" type="presParOf" srcId="{EA32A033-FAE2-403B-BBA8-513108F1E566}" destId="{BB4187A2-4E34-4FF1-A713-DDF01E2E5205}" srcOrd="1" destOrd="0" presId="urn:microsoft.com/office/officeart/2005/8/layout/hierarchy1"/>
    <dgm:cxn modelId="{BCD8EE70-917E-46AE-9E68-767573DBBC8D}" type="presParOf" srcId="{9FEDFE9E-C185-431D-99A6-E6ED580E5F99}" destId="{D9471917-4546-4B8D-9EEC-36FE48ECC4C3}" srcOrd="4" destOrd="0" presId="urn:microsoft.com/office/officeart/2005/8/layout/hierarchy1"/>
    <dgm:cxn modelId="{2A397552-86E3-4697-91FD-8D83B150D2C3}" type="presParOf" srcId="{9FEDFE9E-C185-431D-99A6-E6ED580E5F99}" destId="{ABA24513-2883-4374-9016-AE0D156422BF}" srcOrd="5" destOrd="0" presId="urn:microsoft.com/office/officeart/2005/8/layout/hierarchy1"/>
    <dgm:cxn modelId="{D80B7B0F-5AA0-4CAD-B246-B41EF3F2C034}" type="presParOf" srcId="{ABA24513-2883-4374-9016-AE0D156422BF}" destId="{93032152-6C19-4553-AD70-A310B93E5B05}" srcOrd="0" destOrd="0" presId="urn:microsoft.com/office/officeart/2005/8/layout/hierarchy1"/>
    <dgm:cxn modelId="{6DC26A96-8702-4BD8-B24F-F44F39282550}" type="presParOf" srcId="{93032152-6C19-4553-AD70-A310B93E5B05}" destId="{D419F139-076E-4726-ACA0-5DF8502D7470}" srcOrd="0" destOrd="0" presId="urn:microsoft.com/office/officeart/2005/8/layout/hierarchy1"/>
    <dgm:cxn modelId="{4AD0D188-C464-4ACA-A22E-6B9346823A82}" type="presParOf" srcId="{93032152-6C19-4553-AD70-A310B93E5B05}" destId="{6759F732-9C15-410F-AE83-CFBC8C6F2B23}" srcOrd="1" destOrd="0" presId="urn:microsoft.com/office/officeart/2005/8/layout/hierarchy1"/>
    <dgm:cxn modelId="{2BAC0113-2E5F-457D-BB8F-83A600F4FBB3}" type="presParOf" srcId="{ABA24513-2883-4374-9016-AE0D156422BF}" destId="{E9D05BF8-128F-432F-8325-AC6C6B77D3A1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B54A1B-6D6A-4131-A3E3-3B7022310AE2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6F4FB4A-020F-404D-8FBB-EBF1A5BD272B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«</a:t>
          </a:r>
          <a:r>
            <a:rPr lang="ru-RU" dirty="0" err="1" smtClean="0">
              <a:hlinkClick xmlns:r="http://schemas.openxmlformats.org/officeDocument/2006/relationships" r:id="rId1" action="ppaction://hlinksldjump"/>
            </a:rPr>
            <a:t>один-к-одному</a:t>
          </a:r>
          <a:r>
            <a:rPr lang="ru-RU" dirty="0" smtClean="0">
              <a:hlinkClick xmlns:r="http://schemas.openxmlformats.org/officeDocument/2006/relationships" r:id="rId1" action="ppaction://hlinksldjump"/>
            </a:rPr>
            <a:t>» </a:t>
          </a:r>
          <a:r>
            <a:rPr lang="ru-RU" dirty="0" smtClean="0"/>
            <a:t>(1:1)</a:t>
          </a:r>
          <a:endParaRPr lang="ru-RU" dirty="0"/>
        </a:p>
      </dgm:t>
    </dgm:pt>
    <dgm:pt modelId="{E265DEE2-FE62-44F3-8067-2130E65C4DD9}" type="parTrans" cxnId="{10B9E1BB-C4EF-49A7-A0F0-D053270FFE4C}">
      <dgm:prSet/>
      <dgm:spPr/>
      <dgm:t>
        <a:bodyPr/>
        <a:lstStyle/>
        <a:p>
          <a:endParaRPr lang="ru-RU"/>
        </a:p>
      </dgm:t>
    </dgm:pt>
    <dgm:pt modelId="{F70AA654-10FB-4C41-9D4A-106E4E0A87E8}" type="sibTrans" cxnId="{10B9E1BB-C4EF-49A7-A0F0-D053270FFE4C}">
      <dgm:prSet/>
      <dgm:spPr/>
      <dgm:t>
        <a:bodyPr/>
        <a:lstStyle/>
        <a:p>
          <a:endParaRPr lang="ru-RU"/>
        </a:p>
      </dgm:t>
    </dgm:pt>
    <dgm:pt modelId="{0F28D3F9-9B4F-4E1D-A66A-7C4A8130C45B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«</a:t>
          </a:r>
          <a:r>
            <a:rPr lang="ru-RU" dirty="0" err="1" smtClean="0">
              <a:hlinkClick xmlns:r="http://schemas.openxmlformats.org/officeDocument/2006/relationships" r:id="rId2" action="ppaction://hlinksldjump"/>
            </a:rPr>
            <a:t>один-ко-многим</a:t>
          </a:r>
          <a:r>
            <a:rPr lang="ru-RU" dirty="0" smtClean="0">
              <a:hlinkClick xmlns:r="http://schemas.openxmlformats.org/officeDocument/2006/relationships" r:id="rId2" action="ppaction://hlinksldjump"/>
            </a:rPr>
            <a:t>» </a:t>
          </a:r>
          <a:r>
            <a:rPr lang="ru-RU" dirty="0" smtClean="0"/>
            <a:t>(1:М)</a:t>
          </a:r>
          <a:endParaRPr lang="ru-RU" dirty="0"/>
        </a:p>
      </dgm:t>
    </dgm:pt>
    <dgm:pt modelId="{8C343A6B-19AA-427A-B469-D97759E64C74}" type="parTrans" cxnId="{C7E22ADC-5B36-452B-87E6-7859AE4A3D04}">
      <dgm:prSet/>
      <dgm:spPr/>
      <dgm:t>
        <a:bodyPr/>
        <a:lstStyle/>
        <a:p>
          <a:endParaRPr lang="ru-RU"/>
        </a:p>
      </dgm:t>
    </dgm:pt>
    <dgm:pt modelId="{09EB3B7D-7A62-42B9-8285-33454AAD1FC0}" type="sibTrans" cxnId="{C7E22ADC-5B36-452B-87E6-7859AE4A3D04}">
      <dgm:prSet/>
      <dgm:spPr/>
      <dgm:t>
        <a:bodyPr/>
        <a:lstStyle/>
        <a:p>
          <a:endParaRPr lang="ru-RU"/>
        </a:p>
      </dgm:t>
    </dgm:pt>
    <dgm:pt modelId="{15FF8047-D299-4D4A-8EA4-121A47662BDF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«многие ко многим»</a:t>
          </a:r>
          <a:r>
            <a:rPr lang="ru-RU" dirty="0" smtClean="0"/>
            <a:t> (М:М)</a:t>
          </a:r>
          <a:endParaRPr lang="ru-RU" dirty="0"/>
        </a:p>
      </dgm:t>
    </dgm:pt>
    <dgm:pt modelId="{9405C6E6-C4DF-43D7-BD5A-95845FD32A05}" type="parTrans" cxnId="{EDBBCA39-5B95-4065-B4AF-BA3065CC89CD}">
      <dgm:prSet/>
      <dgm:spPr/>
      <dgm:t>
        <a:bodyPr/>
        <a:lstStyle/>
        <a:p>
          <a:endParaRPr lang="ru-RU"/>
        </a:p>
      </dgm:t>
    </dgm:pt>
    <dgm:pt modelId="{53B4B8F0-7FA9-49F8-9364-D11B4841ECD0}" type="sibTrans" cxnId="{EDBBCA39-5B95-4065-B4AF-BA3065CC89CD}">
      <dgm:prSet/>
      <dgm:spPr/>
      <dgm:t>
        <a:bodyPr/>
        <a:lstStyle/>
        <a:p>
          <a:endParaRPr lang="ru-RU"/>
        </a:p>
      </dgm:t>
    </dgm:pt>
    <dgm:pt modelId="{7E9B9E16-9371-4456-BB0E-EFCF7C4F4A74}" type="pres">
      <dgm:prSet presAssocID="{20B54A1B-6D6A-4131-A3E3-3B7022310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4973B9-8E16-4911-8BD2-EBB01F8E91F6}" type="pres">
      <dgm:prSet presAssocID="{C6F4FB4A-020F-404D-8FBB-EBF1A5BD272B}" presName="parentLin" presStyleCnt="0"/>
      <dgm:spPr/>
    </dgm:pt>
    <dgm:pt modelId="{384BACE7-E7AB-4DA3-890F-82D02C45334D}" type="pres">
      <dgm:prSet presAssocID="{C6F4FB4A-020F-404D-8FBB-EBF1A5BD272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086F175-CD03-4073-B8AB-A2B6CA51FAF8}" type="pres">
      <dgm:prSet presAssocID="{C6F4FB4A-020F-404D-8FBB-EBF1A5BD272B}" presName="parentText" presStyleLbl="node1" presStyleIdx="0" presStyleCnt="3" custLinFactNeighborX="-6249" custLinFactNeighborY="31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E5D22-60C1-4F0C-8F9D-E0B467B0F7DF}" type="pres">
      <dgm:prSet presAssocID="{C6F4FB4A-020F-404D-8FBB-EBF1A5BD272B}" presName="negativeSpace" presStyleCnt="0"/>
      <dgm:spPr/>
    </dgm:pt>
    <dgm:pt modelId="{79F15DF8-4618-4951-A774-E53591E9C2AC}" type="pres">
      <dgm:prSet presAssocID="{C6F4FB4A-020F-404D-8FBB-EBF1A5BD272B}" presName="childText" presStyleLbl="conFgAcc1" presStyleIdx="0" presStyleCnt="3">
        <dgm:presLayoutVars>
          <dgm:bulletEnabled val="1"/>
        </dgm:presLayoutVars>
      </dgm:prSet>
      <dgm:spPr/>
    </dgm:pt>
    <dgm:pt modelId="{CF3B824C-3628-467C-90D5-1896BB07E25B}" type="pres">
      <dgm:prSet presAssocID="{F70AA654-10FB-4C41-9D4A-106E4E0A87E8}" presName="spaceBetweenRectangles" presStyleCnt="0"/>
      <dgm:spPr/>
    </dgm:pt>
    <dgm:pt modelId="{E3850F9F-9453-4C5E-A68E-5B9834C6AFCA}" type="pres">
      <dgm:prSet presAssocID="{0F28D3F9-9B4F-4E1D-A66A-7C4A8130C45B}" presName="parentLin" presStyleCnt="0"/>
      <dgm:spPr/>
    </dgm:pt>
    <dgm:pt modelId="{2547180C-6C6E-461D-90F7-A2BA0BEED17F}" type="pres">
      <dgm:prSet presAssocID="{0F28D3F9-9B4F-4E1D-A66A-7C4A8130C45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985A4B2-E2B8-470D-9F8F-A6ECA44B031B}" type="pres">
      <dgm:prSet presAssocID="{0F28D3F9-9B4F-4E1D-A66A-7C4A8130C45B}" presName="parentText" presStyleLbl="node1" presStyleIdx="1" presStyleCnt="3" custLinFactNeighborX="-6249" custLinFactNeighborY="-1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D5738-10E7-4B8D-A61F-C6B4E210F45F}" type="pres">
      <dgm:prSet presAssocID="{0F28D3F9-9B4F-4E1D-A66A-7C4A8130C45B}" presName="negativeSpace" presStyleCnt="0"/>
      <dgm:spPr/>
    </dgm:pt>
    <dgm:pt modelId="{5B7C60B4-66FF-4587-A3A5-0361D88C2E5A}" type="pres">
      <dgm:prSet presAssocID="{0F28D3F9-9B4F-4E1D-A66A-7C4A8130C45B}" presName="childText" presStyleLbl="conFgAcc1" presStyleIdx="1" presStyleCnt="3">
        <dgm:presLayoutVars>
          <dgm:bulletEnabled val="1"/>
        </dgm:presLayoutVars>
      </dgm:prSet>
      <dgm:spPr/>
    </dgm:pt>
    <dgm:pt modelId="{2E843D87-7A05-4743-B240-35288DFDDF90}" type="pres">
      <dgm:prSet presAssocID="{09EB3B7D-7A62-42B9-8285-33454AAD1FC0}" presName="spaceBetweenRectangles" presStyleCnt="0"/>
      <dgm:spPr/>
    </dgm:pt>
    <dgm:pt modelId="{E458E336-57EB-4EBF-80BC-F2E07D2B9AC7}" type="pres">
      <dgm:prSet presAssocID="{15FF8047-D299-4D4A-8EA4-121A47662BDF}" presName="parentLin" presStyleCnt="0"/>
      <dgm:spPr/>
    </dgm:pt>
    <dgm:pt modelId="{7B9DD6BE-5EE0-44F0-9C97-4CA23A24389D}" type="pres">
      <dgm:prSet presAssocID="{15FF8047-D299-4D4A-8EA4-121A47662BD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4B785FD-804F-434A-A291-02AD20D16FCD}" type="pres">
      <dgm:prSet presAssocID="{15FF8047-D299-4D4A-8EA4-121A47662B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32070-3EA0-4E97-AB92-A69A4F1FDEEA}" type="pres">
      <dgm:prSet presAssocID="{15FF8047-D299-4D4A-8EA4-121A47662BDF}" presName="negativeSpace" presStyleCnt="0"/>
      <dgm:spPr/>
    </dgm:pt>
    <dgm:pt modelId="{64E35CC9-1A2C-4FC3-A2B5-D24A256ACCF3}" type="pres">
      <dgm:prSet presAssocID="{15FF8047-D299-4D4A-8EA4-121A47662B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D79A595-B3B5-40B6-B86F-E11F3A6F33F6}" type="presOf" srcId="{0F28D3F9-9B4F-4E1D-A66A-7C4A8130C45B}" destId="{7985A4B2-E2B8-470D-9F8F-A6ECA44B031B}" srcOrd="1" destOrd="0" presId="urn:microsoft.com/office/officeart/2005/8/layout/list1"/>
    <dgm:cxn modelId="{693C0C4E-4AA0-417B-A5B9-49446A238EDD}" type="presOf" srcId="{C6F4FB4A-020F-404D-8FBB-EBF1A5BD272B}" destId="{384BACE7-E7AB-4DA3-890F-82D02C45334D}" srcOrd="0" destOrd="0" presId="urn:microsoft.com/office/officeart/2005/8/layout/list1"/>
    <dgm:cxn modelId="{782D8F9A-9779-4ED5-9928-12A888556DA4}" type="presOf" srcId="{15FF8047-D299-4D4A-8EA4-121A47662BDF}" destId="{04B785FD-804F-434A-A291-02AD20D16FCD}" srcOrd="1" destOrd="0" presId="urn:microsoft.com/office/officeart/2005/8/layout/list1"/>
    <dgm:cxn modelId="{EDBBCA39-5B95-4065-B4AF-BA3065CC89CD}" srcId="{20B54A1B-6D6A-4131-A3E3-3B7022310AE2}" destId="{15FF8047-D299-4D4A-8EA4-121A47662BDF}" srcOrd="2" destOrd="0" parTransId="{9405C6E6-C4DF-43D7-BD5A-95845FD32A05}" sibTransId="{53B4B8F0-7FA9-49F8-9364-D11B4841ECD0}"/>
    <dgm:cxn modelId="{974147E4-6AAD-4069-94C6-D2374DDAC32D}" type="presOf" srcId="{15FF8047-D299-4D4A-8EA4-121A47662BDF}" destId="{7B9DD6BE-5EE0-44F0-9C97-4CA23A24389D}" srcOrd="0" destOrd="0" presId="urn:microsoft.com/office/officeart/2005/8/layout/list1"/>
    <dgm:cxn modelId="{C7E22ADC-5B36-452B-87E6-7859AE4A3D04}" srcId="{20B54A1B-6D6A-4131-A3E3-3B7022310AE2}" destId="{0F28D3F9-9B4F-4E1D-A66A-7C4A8130C45B}" srcOrd="1" destOrd="0" parTransId="{8C343A6B-19AA-427A-B469-D97759E64C74}" sibTransId="{09EB3B7D-7A62-42B9-8285-33454AAD1FC0}"/>
    <dgm:cxn modelId="{1520DC6F-0ACB-4EB0-9F84-44D81B7F1AC3}" type="presOf" srcId="{C6F4FB4A-020F-404D-8FBB-EBF1A5BD272B}" destId="{D086F175-CD03-4073-B8AB-A2B6CA51FAF8}" srcOrd="1" destOrd="0" presId="urn:microsoft.com/office/officeart/2005/8/layout/list1"/>
    <dgm:cxn modelId="{16DF0E7A-395D-4569-B80C-C6E3AB5CA51C}" type="presOf" srcId="{20B54A1B-6D6A-4131-A3E3-3B7022310AE2}" destId="{7E9B9E16-9371-4456-BB0E-EFCF7C4F4A74}" srcOrd="0" destOrd="0" presId="urn:microsoft.com/office/officeart/2005/8/layout/list1"/>
    <dgm:cxn modelId="{7370886D-4380-417C-97BF-FB98F0DBE259}" type="presOf" srcId="{0F28D3F9-9B4F-4E1D-A66A-7C4A8130C45B}" destId="{2547180C-6C6E-461D-90F7-A2BA0BEED17F}" srcOrd="0" destOrd="0" presId="urn:microsoft.com/office/officeart/2005/8/layout/list1"/>
    <dgm:cxn modelId="{10B9E1BB-C4EF-49A7-A0F0-D053270FFE4C}" srcId="{20B54A1B-6D6A-4131-A3E3-3B7022310AE2}" destId="{C6F4FB4A-020F-404D-8FBB-EBF1A5BD272B}" srcOrd="0" destOrd="0" parTransId="{E265DEE2-FE62-44F3-8067-2130E65C4DD9}" sibTransId="{F70AA654-10FB-4C41-9D4A-106E4E0A87E8}"/>
    <dgm:cxn modelId="{7C8FD3D1-C533-47DD-9EB8-DA1BD2272080}" type="presParOf" srcId="{7E9B9E16-9371-4456-BB0E-EFCF7C4F4A74}" destId="{BD4973B9-8E16-4911-8BD2-EBB01F8E91F6}" srcOrd="0" destOrd="0" presId="urn:microsoft.com/office/officeart/2005/8/layout/list1"/>
    <dgm:cxn modelId="{5CFE47F6-3596-4D03-B9F6-8320DFA24B64}" type="presParOf" srcId="{BD4973B9-8E16-4911-8BD2-EBB01F8E91F6}" destId="{384BACE7-E7AB-4DA3-890F-82D02C45334D}" srcOrd="0" destOrd="0" presId="urn:microsoft.com/office/officeart/2005/8/layout/list1"/>
    <dgm:cxn modelId="{9F535E9F-D901-4796-B7BB-CB942BD6BFEF}" type="presParOf" srcId="{BD4973B9-8E16-4911-8BD2-EBB01F8E91F6}" destId="{D086F175-CD03-4073-B8AB-A2B6CA51FAF8}" srcOrd="1" destOrd="0" presId="urn:microsoft.com/office/officeart/2005/8/layout/list1"/>
    <dgm:cxn modelId="{39D9D77B-4155-49FE-8DC7-5FD69571ABC6}" type="presParOf" srcId="{7E9B9E16-9371-4456-BB0E-EFCF7C4F4A74}" destId="{771E5D22-60C1-4F0C-8F9D-E0B467B0F7DF}" srcOrd="1" destOrd="0" presId="urn:microsoft.com/office/officeart/2005/8/layout/list1"/>
    <dgm:cxn modelId="{503964B3-B9F1-4BE8-A608-2E2CC2F5C85C}" type="presParOf" srcId="{7E9B9E16-9371-4456-BB0E-EFCF7C4F4A74}" destId="{79F15DF8-4618-4951-A774-E53591E9C2AC}" srcOrd="2" destOrd="0" presId="urn:microsoft.com/office/officeart/2005/8/layout/list1"/>
    <dgm:cxn modelId="{979A7223-C0AA-45CC-AA3B-C3CDDBBCCAA4}" type="presParOf" srcId="{7E9B9E16-9371-4456-BB0E-EFCF7C4F4A74}" destId="{CF3B824C-3628-467C-90D5-1896BB07E25B}" srcOrd="3" destOrd="0" presId="urn:microsoft.com/office/officeart/2005/8/layout/list1"/>
    <dgm:cxn modelId="{406A3389-CAEF-4A9D-91BF-7B1102BAD24E}" type="presParOf" srcId="{7E9B9E16-9371-4456-BB0E-EFCF7C4F4A74}" destId="{E3850F9F-9453-4C5E-A68E-5B9834C6AFCA}" srcOrd="4" destOrd="0" presId="urn:microsoft.com/office/officeart/2005/8/layout/list1"/>
    <dgm:cxn modelId="{46D26182-02D5-40A7-8A20-6B5D05BAE579}" type="presParOf" srcId="{E3850F9F-9453-4C5E-A68E-5B9834C6AFCA}" destId="{2547180C-6C6E-461D-90F7-A2BA0BEED17F}" srcOrd="0" destOrd="0" presId="urn:microsoft.com/office/officeart/2005/8/layout/list1"/>
    <dgm:cxn modelId="{07B775F1-D207-46F4-AB72-5086F6CD8EC5}" type="presParOf" srcId="{E3850F9F-9453-4C5E-A68E-5B9834C6AFCA}" destId="{7985A4B2-E2B8-470D-9F8F-A6ECA44B031B}" srcOrd="1" destOrd="0" presId="urn:microsoft.com/office/officeart/2005/8/layout/list1"/>
    <dgm:cxn modelId="{8F88C912-EA3B-45C2-949E-BC4A9222229A}" type="presParOf" srcId="{7E9B9E16-9371-4456-BB0E-EFCF7C4F4A74}" destId="{87BD5738-10E7-4B8D-A61F-C6B4E210F45F}" srcOrd="5" destOrd="0" presId="urn:microsoft.com/office/officeart/2005/8/layout/list1"/>
    <dgm:cxn modelId="{81F8BA48-DF4D-4AC3-A8B1-B95C6356051D}" type="presParOf" srcId="{7E9B9E16-9371-4456-BB0E-EFCF7C4F4A74}" destId="{5B7C60B4-66FF-4587-A3A5-0361D88C2E5A}" srcOrd="6" destOrd="0" presId="urn:microsoft.com/office/officeart/2005/8/layout/list1"/>
    <dgm:cxn modelId="{7141170A-F838-4B35-AF56-B1D2264DD7B0}" type="presParOf" srcId="{7E9B9E16-9371-4456-BB0E-EFCF7C4F4A74}" destId="{2E843D87-7A05-4743-B240-35288DFDDF90}" srcOrd="7" destOrd="0" presId="urn:microsoft.com/office/officeart/2005/8/layout/list1"/>
    <dgm:cxn modelId="{B18DBC3D-07CD-4DB7-BE7A-B50273294E4B}" type="presParOf" srcId="{7E9B9E16-9371-4456-BB0E-EFCF7C4F4A74}" destId="{E458E336-57EB-4EBF-80BC-F2E07D2B9AC7}" srcOrd="8" destOrd="0" presId="urn:microsoft.com/office/officeart/2005/8/layout/list1"/>
    <dgm:cxn modelId="{7A8D14B9-F47C-4B6A-9171-CA4E4A105774}" type="presParOf" srcId="{E458E336-57EB-4EBF-80BC-F2E07D2B9AC7}" destId="{7B9DD6BE-5EE0-44F0-9C97-4CA23A24389D}" srcOrd="0" destOrd="0" presId="urn:microsoft.com/office/officeart/2005/8/layout/list1"/>
    <dgm:cxn modelId="{B065D627-E82C-4975-9F7F-77B8CF719467}" type="presParOf" srcId="{E458E336-57EB-4EBF-80BC-F2E07D2B9AC7}" destId="{04B785FD-804F-434A-A291-02AD20D16FCD}" srcOrd="1" destOrd="0" presId="urn:microsoft.com/office/officeart/2005/8/layout/list1"/>
    <dgm:cxn modelId="{34A99764-E74E-4026-9668-AFE249D57BEF}" type="presParOf" srcId="{7E9B9E16-9371-4456-BB0E-EFCF7C4F4A74}" destId="{CCD32070-3EA0-4E97-AB92-A69A4F1FDEEA}" srcOrd="9" destOrd="0" presId="urn:microsoft.com/office/officeart/2005/8/layout/list1"/>
    <dgm:cxn modelId="{24996FE1-CAAF-416D-97B5-5AF398964B07}" type="presParOf" srcId="{7E9B9E16-9371-4456-BB0E-EFCF7C4F4A74}" destId="{64E35CC9-1A2C-4FC3-A2B5-D24A256ACCF3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1335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ВИДЫ МОДЕЛЕЙ ДАННЫХ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15074" y="5357826"/>
            <a:ext cx="26431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ln w="1905"/>
                <a:gradFill>
                  <a:gsLst>
                    <a:gs pos="0">
                      <a:srgbClr val="7D3C4A">
                        <a:shade val="20000"/>
                        <a:satMod val="200000"/>
                      </a:srgbClr>
                    </a:gs>
                    <a:gs pos="78000">
                      <a:srgbClr val="7D3C4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D3C4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КРАСНОУРАЛЬСКОЙ ШКОЛЫ</a:t>
            </a:r>
          </a:p>
          <a:p>
            <a:pPr lvl="0" algn="ctr"/>
            <a:r>
              <a:rPr lang="ru-RU" sz="2000" b="1" dirty="0" smtClean="0">
                <a:ln w="1905"/>
                <a:gradFill>
                  <a:gsLst>
                    <a:gs pos="0">
                      <a:srgbClr val="7D3C4A">
                        <a:shade val="20000"/>
                        <a:satMod val="200000"/>
                      </a:srgbClr>
                    </a:gs>
                    <a:gs pos="78000">
                      <a:srgbClr val="7D3C4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D3C4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Дмитриева И.И.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1714488"/>
            <a:ext cx="4929222" cy="335758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МОДЕЛЬ ДАННЫХ – это совокупность взаимосвязанных по определенному правилу данных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8143900" y="5929330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85728"/>
            <a:ext cx="83849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многие-ко-многим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(1:М)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00694" y="2000240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много записей в ТАБ2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4286256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много записей в ТАБ1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000240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ТАБ1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94" y="4286256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ТАБ2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488" y="2571744"/>
            <a:ext cx="2571768" cy="42862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>
            <a:off x="2786050" y="4857760"/>
            <a:ext cx="2571768" cy="428628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715272" y="1571612"/>
            <a:ext cx="428628" cy="4357718"/>
          </a:xfrm>
          <a:prstGeom prst="rightBrace">
            <a:avLst>
              <a:gd name="adj1" fmla="val 8333"/>
              <a:gd name="adj2" fmla="val 5127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35824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ЗАДАНИЕ:</a:t>
            </a: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Приведите пример перевода иерархической и сетевой моделей в реляционную.</a:t>
            </a:r>
            <a:b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(стр. 128-129 учебника)</a:t>
            </a:r>
          </a:p>
          <a:p>
            <a:pPr algn="ctr"/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0"/>
            <a:ext cx="58080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Иерархическая модель данных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786034"/>
          <a:ext cx="8643966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0" y="571480"/>
            <a:ext cx="9144000" cy="22860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Имеет только одну вершину первого уровня.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Каждый узел нижнего уровня связан только с одним узлом верхнего уровня. Каждый узел верхнего уровня может быть связан с несколькими узлами нижнего уровня.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Узлы последнего нижнего уровня не имеют подчиненных узлов.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Каждый узел имеет имя (идентификатор).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Узлы одного уровня имеют один класс объектов.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4498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Сетевая модель данных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857232"/>
            <a:ext cx="8786874" cy="15716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Courier New" pitchFamily="49" charset="0"/>
              <a:buChar char="o"/>
            </a:pPr>
            <a:r>
              <a:rPr lang="ru-RU" sz="2000" b="1" dirty="0" smtClean="0"/>
              <a:t>Каждый узел имеет имя (идентификатор).</a:t>
            </a:r>
          </a:p>
          <a:p>
            <a:pPr>
              <a:buFont typeface="Courier New" pitchFamily="49" charset="0"/>
              <a:buChar char="o"/>
            </a:pPr>
            <a:r>
              <a:rPr lang="ru-RU" sz="2000" b="1" dirty="0" smtClean="0"/>
              <a:t>Узлы одного уровня образуют один класс объектов.</a:t>
            </a:r>
          </a:p>
          <a:p>
            <a:pPr>
              <a:buFont typeface="Courier New" pitchFamily="49" charset="0"/>
              <a:buChar char="o"/>
            </a:pPr>
            <a:r>
              <a:rPr lang="ru-RU" sz="2000" b="1" dirty="0" smtClean="0"/>
              <a:t>Каждый узел одного уровня может быть связан с произвольным количеством узлов другого уровня.</a:t>
            </a:r>
            <a:endParaRPr lang="ru-RU" sz="2000" b="1" dirty="0"/>
          </a:p>
        </p:txBody>
      </p:sp>
      <p:grpSp>
        <p:nvGrpSpPr>
          <p:cNvPr id="3" name="Группа 37"/>
          <p:cNvGrpSpPr/>
          <p:nvPr/>
        </p:nvGrpSpPr>
        <p:grpSpPr>
          <a:xfrm>
            <a:off x="214282" y="3071810"/>
            <a:ext cx="8715436" cy="1928826"/>
            <a:chOff x="214282" y="2857496"/>
            <a:chExt cx="8715436" cy="192882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7072330" y="2857496"/>
              <a:ext cx="1857388" cy="57150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теннис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072330" y="4214818"/>
              <a:ext cx="1857388" cy="57150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Галина</a:t>
              </a:r>
              <a:endParaRPr lang="ru-RU" dirty="0"/>
            </a:p>
          </p:txBody>
        </p:sp>
        <p:grpSp>
          <p:nvGrpSpPr>
            <p:cNvPr id="13" name="Группа 36"/>
            <p:cNvGrpSpPr/>
            <p:nvPr/>
          </p:nvGrpSpPr>
          <p:grpSpPr>
            <a:xfrm>
              <a:off x="214282" y="2857496"/>
              <a:ext cx="7929618" cy="1928826"/>
              <a:chOff x="214282" y="2857496"/>
              <a:chExt cx="7929618" cy="1928826"/>
            </a:xfrm>
          </p:grpSpPr>
          <p:sp>
            <p:nvSpPr>
              <p:cNvPr id="5" name="Скругленный прямоугольник 4"/>
              <p:cNvSpPr/>
              <p:nvPr/>
            </p:nvSpPr>
            <p:spPr>
              <a:xfrm>
                <a:off x="214282" y="2857496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музыка</a:t>
                </a:r>
                <a:endParaRPr lang="ru-RU" dirty="0"/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2500298" y="2857496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компьютер</a:t>
                </a:r>
                <a:endParaRPr lang="ru-RU" dirty="0"/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4786314" y="2857496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шахматы</a:t>
                </a:r>
                <a:endParaRPr lang="ru-RU" dirty="0"/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214282" y="4143380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Олег</a:t>
                </a:r>
                <a:endParaRPr lang="ru-RU" dirty="0"/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571736" y="4143380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Наталья</a:t>
                </a:r>
                <a:endParaRPr lang="ru-RU" dirty="0"/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4786314" y="4214818"/>
                <a:ext cx="1857388" cy="57150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Петр</a:t>
                </a:r>
                <a:endParaRPr lang="ru-RU" dirty="0"/>
              </a:p>
            </p:txBody>
          </p:sp>
          <p:cxnSp>
            <p:nvCxnSpPr>
              <p:cNvPr id="14" name="Прямая соединительная линия 13"/>
              <p:cNvCxnSpPr>
                <a:stCxn id="5" idx="2"/>
                <a:endCxn id="9" idx="0"/>
              </p:cNvCxnSpPr>
              <p:nvPr/>
            </p:nvCxnSpPr>
            <p:spPr>
              <a:xfrm rot="5400000">
                <a:off x="785786" y="3786190"/>
                <a:ext cx="714380" cy="158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>
                <a:endCxn id="10" idx="0"/>
              </p:cNvCxnSpPr>
              <p:nvPr/>
            </p:nvCxnSpPr>
            <p:spPr>
              <a:xfrm>
                <a:off x="1142976" y="3429000"/>
                <a:ext cx="2357454" cy="714380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>
                <a:stCxn id="6" idx="2"/>
                <a:endCxn id="10" idx="0"/>
              </p:cNvCxnSpPr>
              <p:nvPr/>
            </p:nvCxnSpPr>
            <p:spPr>
              <a:xfrm rot="16200000" flipH="1">
                <a:off x="3107521" y="3750471"/>
                <a:ext cx="714380" cy="7143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>
                <a:stCxn id="7" idx="2"/>
                <a:endCxn id="10" idx="0"/>
              </p:cNvCxnSpPr>
              <p:nvPr/>
            </p:nvCxnSpPr>
            <p:spPr>
              <a:xfrm rot="5400000">
                <a:off x="4250529" y="2678901"/>
                <a:ext cx="714380" cy="221457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>
                <a:stCxn id="5" idx="2"/>
              </p:cNvCxnSpPr>
              <p:nvPr/>
            </p:nvCxnSpPr>
            <p:spPr>
              <a:xfrm rot="16200000" flipH="1">
                <a:off x="3036083" y="1535893"/>
                <a:ext cx="785818" cy="4572032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 flipV="1">
                <a:off x="5715008" y="3429000"/>
                <a:ext cx="2428892" cy="78581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>
                <a:stCxn id="6" idx="2"/>
              </p:cNvCxnSpPr>
              <p:nvPr/>
            </p:nvCxnSpPr>
            <p:spPr>
              <a:xfrm rot="16200000" flipH="1">
                <a:off x="5322099" y="1535893"/>
                <a:ext cx="785818" cy="4572032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7644628" y="3856834"/>
                <a:ext cx="714380" cy="158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>
                <a:stCxn id="7" idx="2"/>
                <a:endCxn id="12" idx="0"/>
              </p:cNvCxnSpPr>
              <p:nvPr/>
            </p:nvCxnSpPr>
            <p:spPr>
              <a:xfrm rot="16200000" flipH="1">
                <a:off x="6465107" y="2678901"/>
                <a:ext cx="785818" cy="2286016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5410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Реляционная модель данных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500306"/>
          <a:ext cx="9144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907"/>
                <a:gridCol w="2618647"/>
                <a:gridCol w="2128846"/>
                <a:gridCol w="983414"/>
                <a:gridCol w="2674186"/>
              </a:tblGrid>
              <a:tr h="7322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№</a:t>
                      </a:r>
                    </a:p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Фамилия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И.О.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Дата рождения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класс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Адрес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/>
                          </a:solidFill>
                        </a:rPr>
                        <a:t>Иванов Иван Иванович</a:t>
                      </a:r>
                      <a:endParaRPr lang="ru-RU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09.06.1991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Ул.Дружбы, д.4, кв1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/>
                          </a:solidFill>
                        </a:rPr>
                        <a:t>Петров Петр Петрович</a:t>
                      </a:r>
                      <a:endParaRPr lang="ru-RU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15.10.1990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Ул. Заречная, д.3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/>
                          </a:solidFill>
                        </a:rPr>
                        <a:t>Семенов Семен Семенович</a:t>
                      </a:r>
                      <a:endParaRPr lang="ru-RU" sz="2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23.01.1991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Ул. </a:t>
                      </a:r>
                      <a:r>
                        <a:rPr lang="ru-RU" sz="2400" dirty="0" err="1" smtClean="0"/>
                        <a:t>Плющиха</a:t>
                      </a:r>
                      <a:r>
                        <a:rPr lang="ru-RU" sz="2400" dirty="0" smtClean="0"/>
                        <a:t>, д.7, кв12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14282" y="857232"/>
            <a:ext cx="8786874" cy="13573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Совокупность таблиц с установленными между ними связями. Каждая таблица описывает один класс объектов. Каждая таблица имеет </a:t>
            </a:r>
            <a:r>
              <a:rPr lang="ru-RU" b="1" dirty="0" smtClean="0"/>
              <a:t>ключ – </a:t>
            </a:r>
            <a:r>
              <a:rPr lang="ru-RU" dirty="0" smtClean="0"/>
              <a:t>поле, которое единственным образом определяет каждую строку в таблице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00034" y="1571612"/>
            <a:ext cx="8072494" cy="4286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Каждый элемент таблицы – один элемент данных.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Все элементы одного столбца (поля) имеют одинаковый тип (числовой, символьный и т.д.).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Каждый столбец (поле) имеет уникальное имя.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Одинаковые строки в таблице отсутствуют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Порядок следования строк в таблице может быть произвольным.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Каждая таблица должна иметь ключ.</a:t>
            </a:r>
          </a:p>
          <a:p>
            <a:pPr algn="ctr">
              <a:buFont typeface="Courier New" pitchFamily="49" charset="0"/>
              <a:buChar char="o"/>
            </a:pPr>
            <a:r>
              <a:rPr lang="ru-RU" sz="2000" b="1" dirty="0" smtClean="0"/>
              <a:t>Таблицы, входящие в модель данных, могут характеризоваться разным количеством полей и записей.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428604"/>
            <a:ext cx="50808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Свойства реляционной модели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6782445" cy="19082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Связи между таблицами реляционной модели данных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1428736"/>
            <a:ext cx="56147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Пусть даны две таблицы – ТАБ1 и ТАБ2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857628"/>
            <a:ext cx="1461619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Связи: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214546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Управляющая кнопка: далее 6">
            <a:hlinkClick r:id="" action="ppaction://hlinkshowjump?jump=lastslide" highlightClick="1"/>
          </p:cNvPr>
          <p:cNvSpPr/>
          <p:nvPr/>
        </p:nvSpPr>
        <p:spPr>
          <a:xfrm>
            <a:off x="8143900" y="6143644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214290"/>
            <a:ext cx="7025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один-к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одному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(1:1)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2000240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ТАБ1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2000240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ТАБ2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2786050" y="2500306"/>
            <a:ext cx="3286148" cy="57150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143900" y="5929330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76832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один-ко-многим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(1:М)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3286124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ТАБ1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57818" y="2071678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много записей в ТАБ2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57818" y="4286256"/>
            <a:ext cx="2143140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Одна запись в ТАБ2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 rot="4179945">
            <a:off x="3639885" y="1930344"/>
            <a:ext cx="626955" cy="286692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 rot="17398103">
            <a:off x="3604698" y="3305310"/>
            <a:ext cx="626955" cy="278934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8143900" y="5929330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715272" y="1571612"/>
            <a:ext cx="428628" cy="4357718"/>
          </a:xfrm>
          <a:prstGeom prst="rightBrace">
            <a:avLst>
              <a:gd name="adj1" fmla="val 8333"/>
              <a:gd name="adj2" fmla="val 5127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380</Words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 Дмитриева И.И.</cp:lastModifiedBy>
  <cp:revision>11</cp:revision>
  <dcterms:modified xsi:type="dcterms:W3CDTF">2012-01-12T03:40:03Z</dcterms:modified>
</cp:coreProperties>
</file>